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8288000" cy="10693359"/>
  <p:notesSz cx="10693359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828800"/>
          </a:xfrm>
          <a:prstGeom prst="rect">
            <a:avLst/>
          </a:prstGeom>
          <a:solidFill>
            <a:srgbClr val="F5F0E6"/>
          </a:solidFill>
          <a:ln/>
        </p:spPr>
      </p:sp>
      <p:pic>
        <p:nvPicPr>
          <p:cNvPr id="3" name="Image 0" descr="assets/tg_cres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34340"/>
            <a:ext cx="2224598" cy="96012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2816352" y="320040"/>
            <a:ext cx="0" cy="1188720"/>
          </a:xfrm>
          <a:prstGeom prst="line">
            <a:avLst/>
          </a:prstGeom>
          <a:noFill/>
          <a:ln w="22225">
            <a:solidFill>
              <a:srgbClr val="B6985F"/>
            </a:solidFill>
            <a:prstDash val="solid"/>
          </a:ln>
        </p:spPr>
      </p:sp>
      <p:pic>
        <p:nvPicPr>
          <p:cNvPr id="5" name="Image 1" descr="assets/her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5808" y="205740"/>
            <a:ext cx="10972800" cy="1417320"/>
          </a:xfrm>
          <a:prstGeom prst="rect">
            <a:avLst/>
          </a:prstGeom>
        </p:spPr>
      </p:pic>
      <p:pic>
        <p:nvPicPr>
          <p:cNvPr id="6" name="Image 2" descr="assets/aoicitizens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97912" y="246888"/>
            <a:ext cx="1869034" cy="320040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17267530" y="219456"/>
            <a:ext cx="0" cy="384048"/>
          </a:xfrm>
          <a:prstGeom prst="line">
            <a:avLst/>
          </a:prstGeom>
          <a:noFill/>
          <a:ln w="12700">
            <a:solidFill>
              <a:srgbClr val="B6985F"/>
            </a:solidFill>
            <a:prstDash val="solid"/>
          </a:ln>
        </p:spPr>
      </p:sp>
      <p:pic>
        <p:nvPicPr>
          <p:cNvPr id="8" name="Image 3" descr="assets/asi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73600" y="201168"/>
            <a:ext cx="420624" cy="420624"/>
          </a:xfrm>
          <a:prstGeom prst="rect">
            <a:avLst/>
          </a:prstGeom>
        </p:spPr>
      </p:pic>
      <p:pic>
        <p:nvPicPr>
          <p:cNvPr id="9" name="Image 4" descr="assets/datelin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50040" y="850392"/>
            <a:ext cx="6035040" cy="868680"/>
          </a:xfrm>
          <a:prstGeom prst="rect">
            <a:avLst/>
          </a:prstGeom>
        </p:spPr>
      </p:pic>
      <p:sp>
        <p:nvSpPr>
          <p:cNvPr id="10" name="Shape 3"/>
          <p:cNvSpPr/>
          <p:nvPr/>
        </p:nvSpPr>
        <p:spPr>
          <a:xfrm>
            <a:off x="0" y="1828800"/>
            <a:ext cx="18288000" cy="0"/>
          </a:xfrm>
          <a:prstGeom prst="line">
            <a:avLst/>
          </a:prstGeom>
          <a:noFill/>
          <a:ln w="28575">
            <a:solidFill>
              <a:srgbClr val="B6985F"/>
            </a:solidFill>
            <a:prstDash val="solid"/>
          </a:ln>
        </p:spPr>
      </p:sp>
      <p:sp>
        <p:nvSpPr>
          <p:cNvPr id="11" name="Shape 4"/>
          <p:cNvSpPr/>
          <p:nvPr/>
        </p:nvSpPr>
        <p:spPr>
          <a:xfrm>
            <a:off x="0" y="1869948"/>
            <a:ext cx="18288000" cy="0"/>
          </a:xfrm>
          <a:prstGeom prst="line">
            <a:avLst/>
          </a:prstGeom>
          <a:noFill/>
          <a:ln w="9525">
            <a:solidFill>
              <a:srgbClr val="B6985F"/>
            </a:solidFill>
            <a:prstDash val="solid"/>
          </a:ln>
        </p:spPr>
      </p:sp>
      <p:sp>
        <p:nvSpPr>
          <p:cNvPr id="12" name="Shape 5"/>
          <p:cNvSpPr/>
          <p:nvPr/>
        </p:nvSpPr>
        <p:spPr>
          <a:xfrm>
            <a:off x="0" y="10144719"/>
            <a:ext cx="18288000" cy="548640"/>
          </a:xfrm>
          <a:prstGeom prst="rect">
            <a:avLst/>
          </a:prstGeom>
          <a:solidFill>
            <a:srgbClr val="F5F0E6"/>
          </a:solidFill>
          <a:ln/>
        </p:spPr>
      </p:sp>
      <p:sp>
        <p:nvSpPr>
          <p:cNvPr id="13" name="Shape 6"/>
          <p:cNvSpPr/>
          <p:nvPr/>
        </p:nvSpPr>
        <p:spPr>
          <a:xfrm>
            <a:off x="0" y="10144719"/>
            <a:ext cx="18288000" cy="0"/>
          </a:xfrm>
          <a:prstGeom prst="line">
            <a:avLst/>
          </a:prstGeom>
          <a:noFill/>
          <a:ln w="28575">
            <a:solidFill>
              <a:srgbClr val="B6985F"/>
            </a:solidFill>
            <a:prstDash val="solid"/>
          </a:ln>
        </p:spPr>
      </p:sp>
      <p:sp>
        <p:nvSpPr>
          <p:cNvPr id="14" name="Shape 7"/>
          <p:cNvSpPr/>
          <p:nvPr/>
        </p:nvSpPr>
        <p:spPr>
          <a:xfrm>
            <a:off x="0" y="10185867"/>
            <a:ext cx="18288000" cy="0"/>
          </a:xfrm>
          <a:prstGeom prst="line">
            <a:avLst/>
          </a:prstGeom>
          <a:noFill/>
          <a:ln w="9525">
            <a:solidFill>
              <a:srgbClr val="B6985F"/>
            </a:solidFill>
            <a:prstDash val="solid"/>
          </a:ln>
        </p:spPr>
      </p:sp>
      <p:pic>
        <p:nvPicPr>
          <p:cNvPr id="15" name="Image 5" descr="assets/footer_lin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0217871"/>
            <a:ext cx="18288000" cy="40233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2026-08-22T17:12:13Z</dcterms:created>
  <dcterms:modified xsi:type="dcterms:W3CDTF">2026-08-22T17:12:13Z</dcterms:modified>
</cp:coreProperties>
</file>